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77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67" r:id="rId23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503B14-B72F-4545-8E19-219A304BE0C6}" v="96" dt="2022-08-02T10:17:19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26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 Gustavo Hochuli" userId="03e47721-5546-461c-8dc6-d9f4fc638cac" providerId="ADAL" clId="{D3503B14-B72F-4545-8E19-219A304BE0C6}"/>
    <pc:docChg chg="undo redo custSel addSld delSld modSld sldOrd">
      <pc:chgData name="Andre Gustavo Hochuli" userId="03e47721-5546-461c-8dc6-d9f4fc638cac" providerId="ADAL" clId="{D3503B14-B72F-4545-8E19-219A304BE0C6}" dt="2022-08-02T10:17:19.949" v="1387" actId="478"/>
      <pc:docMkLst>
        <pc:docMk/>
      </pc:docMkLst>
      <pc:sldChg chg="modSp mod">
        <pc:chgData name="Andre Gustavo Hochuli" userId="03e47721-5546-461c-8dc6-d9f4fc638cac" providerId="ADAL" clId="{D3503B14-B72F-4545-8E19-219A304BE0C6}" dt="2022-08-02T09:59:09.619" v="1044" actId="20577"/>
        <pc:sldMkLst>
          <pc:docMk/>
          <pc:sldMk cId="0" sldId="256"/>
        </pc:sldMkLst>
        <pc:spChg chg="mod">
          <ac:chgData name="Andre Gustavo Hochuli" userId="03e47721-5546-461c-8dc6-d9f4fc638cac" providerId="ADAL" clId="{D3503B14-B72F-4545-8E19-219A304BE0C6}" dt="2022-08-02T09:59:09.619" v="1044" actId="20577"/>
          <ac:spMkLst>
            <pc:docMk/>
            <pc:sldMk cId="0" sldId="256"/>
            <ac:spMk id="87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29:10.743" v="16" actId="20577"/>
          <ac:spMkLst>
            <pc:docMk/>
            <pc:sldMk cId="0" sldId="256"/>
            <ac:spMk id="88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2T10:00:17.114" v="1095" actId="20577"/>
        <pc:sldMkLst>
          <pc:docMk/>
          <pc:sldMk cId="0" sldId="257"/>
        </pc:sldMkLst>
        <pc:spChg chg="mod">
          <ac:chgData name="Andre Gustavo Hochuli" userId="03e47721-5546-461c-8dc6-d9f4fc638cac" providerId="ADAL" clId="{D3503B14-B72F-4545-8E19-219A304BE0C6}" dt="2022-08-02T09:59:26.160" v="1065" actId="6549"/>
          <ac:spMkLst>
            <pc:docMk/>
            <pc:sldMk cId="0" sldId="257"/>
            <ac:spMk id="89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1.530" v="1088" actId="20577"/>
          <ac:spMkLst>
            <pc:docMk/>
            <pc:sldMk cId="0" sldId="257"/>
            <ac:spMk id="90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00:17.114" v="1095" actId="20577"/>
          <ac:spMkLst>
            <pc:docMk/>
            <pc:sldMk cId="0" sldId="257"/>
            <ac:spMk id="91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49:43.273" v="120" actId="255"/>
          <ac:spMkLst>
            <pc:docMk/>
            <pc:sldMk cId="0" sldId="257"/>
            <ac:spMk id="92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31.689" v="1100"/>
        <pc:sldMkLst>
          <pc:docMk/>
          <pc:sldMk cId="0" sldId="258"/>
        </pc:sldMkLst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8" creationId="{35975740-5CA9-3B67-4399-A6105F7B1C35}"/>
          </ac:spMkLst>
        </pc:spChg>
        <pc:spChg chg="add del mod">
          <ac:chgData name="Andre Gustavo Hochuli" userId="03e47721-5546-461c-8dc6-d9f4fc638cac" providerId="ADAL" clId="{D3503B14-B72F-4545-8E19-219A304BE0C6}" dt="2022-08-02T10:00:24.969" v="1097"/>
          <ac:spMkLst>
            <pc:docMk/>
            <pc:sldMk cId="0" sldId="258"/>
            <ac:spMk id="9" creationId="{EA903C14-E4C6-D1FE-32B8-7D60ED8D6DBD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0" creationId="{E7A1ADE1-0191-107D-ED13-5CE768180276}"/>
          </ac:spMkLst>
        </pc:spChg>
        <pc:spChg chg="add mod">
          <ac:chgData name="Andre Gustavo Hochuli" userId="03e47721-5546-461c-8dc6-d9f4fc638cac" providerId="ADAL" clId="{D3503B14-B72F-4545-8E19-219A304BE0C6}" dt="2022-08-02T10:00:31.689" v="1100"/>
          <ac:spMkLst>
            <pc:docMk/>
            <pc:sldMk cId="0" sldId="258"/>
            <ac:spMk id="11" creationId="{C6B8AADE-C068-A5B6-3A62-DD33CB12629F}"/>
          </ac:spMkLst>
        </pc:spChg>
        <pc:spChg chg="mod">
          <ac:chgData name="Andre Gustavo Hochuli" userId="03e47721-5546-461c-8dc6-d9f4fc638cac" providerId="ADAL" clId="{D3503B14-B72F-4545-8E19-219A304BE0C6}" dt="2022-08-02T09:59:48.717" v="1071" actId="2711"/>
          <ac:spMkLst>
            <pc:docMk/>
            <pc:sldMk cId="0" sldId="258"/>
            <ac:spMk id="93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0:32.237" v="134" actId="20577"/>
          <ac:spMkLst>
            <pc:docMk/>
            <pc:sldMk cId="0" sldId="258"/>
            <ac:spMk id="94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0:28.648" v="1098" actId="478"/>
          <ac:spMkLst>
            <pc:docMk/>
            <pc:sldMk cId="0" sldId="258"/>
            <ac:spMk id="97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1.273" v="1099" actId="478"/>
          <ac:spMkLst>
            <pc:docMk/>
            <pc:sldMk cId="0" sldId="258"/>
            <ac:spMk id="98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40.028" v="1103"/>
        <pc:sldMkLst>
          <pc:docMk/>
          <pc:sldMk cId="0" sldId="259"/>
        </pc:sldMkLst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9" creationId="{7D27D924-BAD9-59EB-0956-442C5E618C62}"/>
          </ac:spMkLst>
        </pc:spChg>
        <pc:spChg chg="add mod">
          <ac:chgData name="Andre Gustavo Hochuli" userId="03e47721-5546-461c-8dc6-d9f4fc638cac" providerId="ADAL" clId="{D3503B14-B72F-4545-8E19-219A304BE0C6}" dt="2022-08-02T10:00:40.028" v="1103"/>
          <ac:spMkLst>
            <pc:docMk/>
            <pc:sldMk cId="0" sldId="259"/>
            <ac:spMk id="10" creationId="{78C456B9-B5EA-AE0A-55ED-2B32CE41C07D}"/>
          </ac:spMkLst>
        </pc:spChg>
        <pc:spChg chg="del mod">
          <ac:chgData name="Andre Gustavo Hochuli" userId="03e47721-5546-461c-8dc6-d9f4fc638cac" providerId="ADAL" clId="{D3503B14-B72F-4545-8E19-219A304BE0C6}" dt="2022-08-02T10:00:37.301" v="1101" actId="478"/>
          <ac:spMkLst>
            <pc:docMk/>
            <pc:sldMk cId="0" sldId="259"/>
            <ac:spMk id="101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38.769" v="1102" actId="478"/>
          <ac:spMkLst>
            <pc:docMk/>
            <pc:sldMk cId="0" sldId="259"/>
            <ac:spMk id="102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1T17:50:48.559" v="137" actId="1076"/>
          <ac:picMkLst>
            <pc:docMk/>
            <pc:sldMk cId="0" sldId="259"/>
            <ac:picMk id="1026" creationId="{0BF7B0AF-6F46-0FFB-0111-0D96DC1978DB}"/>
          </ac:picMkLst>
        </pc:picChg>
        <pc:picChg chg="add mod">
          <ac:chgData name="Andre Gustavo Hochuli" userId="03e47721-5546-461c-8dc6-d9f4fc638cac" providerId="ADAL" clId="{D3503B14-B72F-4545-8E19-219A304BE0C6}" dt="2022-08-01T17:50:53.791" v="138" actId="1076"/>
          <ac:picMkLst>
            <pc:docMk/>
            <pc:sldMk cId="0" sldId="259"/>
            <ac:picMk id="1028" creationId="{D3EB868C-856E-272B-E531-AAC1A3A9B6B9}"/>
          </ac:picMkLst>
        </pc:picChg>
        <pc:picChg chg="add mod">
          <ac:chgData name="Andre Gustavo Hochuli" userId="03e47721-5546-461c-8dc6-d9f4fc638cac" providerId="ADAL" clId="{D3503B14-B72F-4545-8E19-219A304BE0C6}" dt="2022-08-01T17:50:45.671" v="136" actId="14100"/>
          <ac:picMkLst>
            <pc:docMk/>
            <pc:sldMk cId="0" sldId="259"/>
            <ac:picMk id="1030" creationId="{06AB6B26-F77D-5802-A40F-3C95FE658496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0:48.754" v="1106"/>
        <pc:sldMkLst>
          <pc:docMk/>
          <pc:sldMk cId="0" sldId="260"/>
        </pc:sldMkLst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8" creationId="{D212725E-6978-106C-3DC2-9274B63ADD8C}"/>
          </ac:spMkLst>
        </pc:spChg>
        <pc:spChg chg="add mod">
          <ac:chgData name="Andre Gustavo Hochuli" userId="03e47721-5546-461c-8dc6-d9f4fc638cac" providerId="ADAL" clId="{D3503B14-B72F-4545-8E19-219A304BE0C6}" dt="2022-08-02T10:00:48.754" v="1106"/>
          <ac:spMkLst>
            <pc:docMk/>
            <pc:sldMk cId="0" sldId="260"/>
            <ac:spMk id="9" creationId="{45B2F7AF-4D1C-E634-0ADB-3CFA83E72C96}"/>
          </ac:spMkLst>
        </pc:spChg>
        <pc:spChg chg="del mod">
          <ac:chgData name="Andre Gustavo Hochuli" userId="03e47721-5546-461c-8dc6-d9f4fc638cac" providerId="ADAL" clId="{D3503B14-B72F-4545-8E19-219A304BE0C6}" dt="2022-08-02T10:00:45.514" v="1104" actId="478"/>
          <ac:spMkLst>
            <pc:docMk/>
            <pc:sldMk cId="0" sldId="260"/>
            <ac:spMk id="10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0:48.259" v="1105" actId="478"/>
          <ac:spMkLst>
            <pc:docMk/>
            <pc:sldMk cId="0" sldId="260"/>
            <ac:spMk id="106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0:54.701" v="1108"/>
        <pc:sldMkLst>
          <pc:docMk/>
          <pc:sldMk cId="0" sldId="261"/>
        </pc:sldMkLst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6" creationId="{34E25838-6FA0-72C1-5637-FE235A7ABB9C}"/>
          </ac:spMkLst>
        </pc:spChg>
        <pc:spChg chg="add mod">
          <ac:chgData name="Andre Gustavo Hochuli" userId="03e47721-5546-461c-8dc6-d9f4fc638cac" providerId="ADAL" clId="{D3503B14-B72F-4545-8E19-219A304BE0C6}" dt="2022-08-02T10:00:54.701" v="1108"/>
          <ac:spMkLst>
            <pc:docMk/>
            <pc:sldMk cId="0" sldId="261"/>
            <ac:spMk id="7" creationId="{D6BBD8FC-7C35-3182-E0CF-8F0C7279960D}"/>
          </ac:spMkLst>
        </pc:spChg>
        <pc:spChg chg="del mod">
          <ac:chgData name="Andre Gustavo Hochuli" userId="03e47721-5546-461c-8dc6-d9f4fc638cac" providerId="ADAL" clId="{D3503B14-B72F-4545-8E19-219A304BE0C6}" dt="2022-08-02T10:00:54.291" v="1107" actId="478"/>
          <ac:spMkLst>
            <pc:docMk/>
            <pc:sldMk cId="0" sldId="261"/>
            <ac:spMk id="110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03.740" v="1111"/>
        <pc:sldMkLst>
          <pc:docMk/>
          <pc:sldMk cId="0" sldId="262"/>
        </pc:sldMkLst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9" creationId="{AD3F96D6-B270-E9B4-C360-E3129CFC3FFD}"/>
          </ac:spMkLst>
        </pc:spChg>
        <pc:spChg chg="add mod">
          <ac:chgData name="Andre Gustavo Hochuli" userId="03e47721-5546-461c-8dc6-d9f4fc638cac" providerId="ADAL" clId="{D3503B14-B72F-4545-8E19-219A304BE0C6}" dt="2022-08-02T10:01:03.740" v="1111"/>
          <ac:spMkLst>
            <pc:docMk/>
            <pc:sldMk cId="0" sldId="262"/>
            <ac:spMk id="10" creationId="{25C04D3E-B4BC-DF37-4309-EAE28124C4C8}"/>
          </ac:spMkLst>
        </pc:spChg>
        <pc:spChg chg="del mod">
          <ac:chgData name="Andre Gustavo Hochuli" userId="03e47721-5546-461c-8dc6-d9f4fc638cac" providerId="ADAL" clId="{D3503B14-B72F-4545-8E19-219A304BE0C6}" dt="2022-08-02T10:01:02.574" v="1110" actId="478"/>
          <ac:spMkLst>
            <pc:docMk/>
            <pc:sldMk cId="0" sldId="262"/>
            <ac:spMk id="11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1.072" v="1109" actId="478"/>
          <ac:spMkLst>
            <pc:docMk/>
            <pc:sldMk cId="0" sldId="262"/>
            <ac:spMk id="116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03.569" v="140" actId="1076"/>
          <ac:picMkLst>
            <pc:docMk/>
            <pc:sldMk cId="0" sldId="262"/>
            <ac:picMk id="117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10.743" v="1114"/>
        <pc:sldMkLst>
          <pc:docMk/>
          <pc:sldMk cId="0" sldId="263"/>
        </pc:sldMkLst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8" creationId="{067A4880-9A2A-479C-84DF-1D162BEA0735}"/>
          </ac:spMkLst>
        </pc:spChg>
        <pc:spChg chg="add mod">
          <ac:chgData name="Andre Gustavo Hochuli" userId="03e47721-5546-461c-8dc6-d9f4fc638cac" providerId="ADAL" clId="{D3503B14-B72F-4545-8E19-219A304BE0C6}" dt="2022-08-02T10:01:10.743" v="1114"/>
          <ac:spMkLst>
            <pc:docMk/>
            <pc:sldMk cId="0" sldId="263"/>
            <ac:spMk id="9" creationId="{453DE290-2C27-AC1C-DBDA-B0B3E7D3251C}"/>
          </ac:spMkLst>
        </pc:spChg>
        <pc:spChg chg="mod">
          <ac:chgData name="Andre Gustavo Hochuli" userId="03e47721-5546-461c-8dc6-d9f4fc638cac" providerId="ADAL" clId="{D3503B14-B72F-4545-8E19-219A304BE0C6}" dt="2022-08-01T17:48:49.861" v="119" actId="403"/>
          <ac:spMkLst>
            <pc:docMk/>
            <pc:sldMk cId="0" sldId="263"/>
            <ac:spMk id="12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08.108" v="1112" actId="478"/>
          <ac:spMkLst>
            <pc:docMk/>
            <pc:sldMk cId="0" sldId="263"/>
            <ac:spMk id="12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09.871" v="1113" actId="478"/>
          <ac:spMkLst>
            <pc:docMk/>
            <pc:sldMk cId="0" sldId="263"/>
            <ac:spMk id="12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01:21.356" v="1117"/>
        <pc:sldMkLst>
          <pc:docMk/>
          <pc:sldMk cId="0" sldId="264"/>
        </pc:sldMkLst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7" creationId="{8F8094B1-7CFC-95B0-39F3-0677915D3FCA}"/>
          </ac:spMkLst>
        </pc:spChg>
        <pc:spChg chg="add mod">
          <ac:chgData name="Andre Gustavo Hochuli" userId="03e47721-5546-461c-8dc6-d9f4fc638cac" providerId="ADAL" clId="{D3503B14-B72F-4545-8E19-219A304BE0C6}" dt="2022-08-02T10:01:21.356" v="1117"/>
          <ac:spMkLst>
            <pc:docMk/>
            <pc:sldMk cId="0" sldId="264"/>
            <ac:spMk id="8" creationId="{F9F5CFCC-C22D-CBCA-820A-C7FBF8FEEBD8}"/>
          </ac:spMkLst>
        </pc:spChg>
        <pc:spChg chg="mod">
          <ac:chgData name="Andre Gustavo Hochuli" userId="03e47721-5546-461c-8dc6-d9f4fc638cac" providerId="ADAL" clId="{D3503B14-B72F-4545-8E19-219A304BE0C6}" dt="2022-08-01T17:48:37.149" v="112" actId="403"/>
          <ac:spMkLst>
            <pc:docMk/>
            <pc:sldMk cId="0" sldId="264"/>
            <ac:spMk id="127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17.869" v="1115" actId="478"/>
          <ac:spMkLst>
            <pc:docMk/>
            <pc:sldMk cId="0" sldId="264"/>
            <ac:spMk id="128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0.450" v="1116" actId="478"/>
          <ac:spMkLst>
            <pc:docMk/>
            <pc:sldMk cId="0" sldId="264"/>
            <ac:spMk id="129" creationId="{00000000-0000-0000-0000-000000000000}"/>
          </ac:spMkLst>
        </pc:spChg>
        <pc:picChg chg="mod">
          <ac:chgData name="Andre Gustavo Hochuli" userId="03e47721-5546-461c-8dc6-d9f4fc638cac" providerId="ADAL" clId="{D3503B14-B72F-4545-8E19-219A304BE0C6}" dt="2022-08-01T17:51:18.626" v="142" actId="14100"/>
          <ac:picMkLst>
            <pc:docMk/>
            <pc:sldMk cId="0" sldId="264"/>
            <ac:picMk id="130" creationId="{00000000-0000-0000-0000-000000000000}"/>
          </ac:picMkLst>
        </pc:picChg>
      </pc:sldChg>
      <pc:sldChg chg="addSp delSp modSp mod">
        <pc:chgData name="Andre Gustavo Hochuli" userId="03e47721-5546-461c-8dc6-d9f4fc638cac" providerId="ADAL" clId="{D3503B14-B72F-4545-8E19-219A304BE0C6}" dt="2022-08-02T10:01:30.772" v="1120"/>
        <pc:sldMkLst>
          <pc:docMk/>
          <pc:sldMk cId="0" sldId="265"/>
        </pc:sldMkLst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1" creationId="{EEC11559-7D41-105D-E8BB-399466F507B3}"/>
          </ac:spMkLst>
        </pc:spChg>
        <pc:spChg chg="add mod">
          <ac:chgData name="Andre Gustavo Hochuli" userId="03e47721-5546-461c-8dc6-d9f4fc638cac" providerId="ADAL" clId="{D3503B14-B72F-4545-8E19-219A304BE0C6}" dt="2022-08-02T10:01:30.772" v="1120"/>
          <ac:spMkLst>
            <pc:docMk/>
            <pc:sldMk cId="0" sldId="265"/>
            <ac:spMk id="12" creationId="{69981A3E-6491-87E6-D008-FC95EF9D6E94}"/>
          </ac:spMkLst>
        </pc:spChg>
        <pc:spChg chg="mod">
          <ac:chgData name="Andre Gustavo Hochuli" userId="03e47721-5546-461c-8dc6-d9f4fc638cac" providerId="ADAL" clId="{D3503B14-B72F-4545-8E19-219A304BE0C6}" dt="2022-08-01T17:48:26.637" v="102" actId="20577"/>
          <ac:spMkLst>
            <pc:docMk/>
            <pc:sldMk cId="0" sldId="265"/>
            <ac:spMk id="132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28.558" v="1118" actId="478"/>
          <ac:spMkLst>
            <pc:docMk/>
            <pc:sldMk cId="0" sldId="265"/>
            <ac:spMk id="133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29.526" v="1119" actId="478"/>
          <ac:spMkLst>
            <pc:docMk/>
            <pc:sldMk cId="0" sldId="265"/>
            <ac:spMk id="134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53.106" v="1377" actId="790"/>
        <pc:sldMkLst>
          <pc:docMk/>
          <pc:sldMk cId="0" sldId="266"/>
        </pc:sldMkLst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6" creationId="{79C6E655-0BEC-976A-B631-A8B74CFE84F8}"/>
          </ac:spMkLst>
        </pc:spChg>
        <pc:spChg chg="add del mod">
          <ac:chgData name="Andre Gustavo Hochuli" userId="03e47721-5546-461c-8dc6-d9f4fc638cac" providerId="ADAL" clId="{D3503B14-B72F-4545-8E19-219A304BE0C6}" dt="2022-08-02T10:01:40.301" v="1123"/>
          <ac:spMkLst>
            <pc:docMk/>
            <pc:sldMk cId="0" sldId="266"/>
            <ac:spMk id="7" creationId="{6D0BFD51-FC3E-8F6C-B0F5-4786ED23FE79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8" creationId="{90822FE6-51D2-3B41-70C5-E1ABE3FD51E3}"/>
          </ac:spMkLst>
        </pc:spChg>
        <pc:spChg chg="add mod">
          <ac:chgData name="Andre Gustavo Hochuli" userId="03e47721-5546-461c-8dc6-d9f4fc638cac" providerId="ADAL" clId="{D3503B14-B72F-4545-8E19-219A304BE0C6}" dt="2022-08-02T10:01:42.517" v="1125"/>
          <ac:spMkLst>
            <pc:docMk/>
            <pc:sldMk cId="0" sldId="266"/>
            <ac:spMk id="9" creationId="{51680B7E-643D-2CBF-B65E-E32532E6E14E}"/>
          </ac:spMkLst>
        </pc:spChg>
        <pc:spChg chg="mod">
          <ac:chgData name="Andre Gustavo Hochuli" userId="03e47721-5546-461c-8dc6-d9f4fc638cac" providerId="ADAL" clId="{D3503B14-B72F-4545-8E19-219A304BE0C6}" dt="2022-08-02T10:14:53.106" v="1377" actId="790"/>
          <ac:spMkLst>
            <pc:docMk/>
            <pc:sldMk cId="0" sldId="266"/>
            <ac:spMk id="141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1:38.322" v="1121" actId="478"/>
          <ac:spMkLst>
            <pc:docMk/>
            <pc:sldMk cId="0" sldId="266"/>
            <ac:spMk id="142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1:42.062" v="1124" actId="478"/>
          <ac:spMkLst>
            <pc:docMk/>
            <pc:sldMk cId="0" sldId="266"/>
            <ac:spMk id="143" creationId="{00000000-0000-0000-0000-000000000000}"/>
          </ac:spMkLst>
        </pc:spChg>
      </pc:sldChg>
      <pc:sldChg chg="addSp delSp modSp mod ord">
        <pc:chgData name="Andre Gustavo Hochuli" userId="03e47721-5546-461c-8dc6-d9f4fc638cac" providerId="ADAL" clId="{D3503B14-B72F-4545-8E19-219A304BE0C6}" dt="2022-08-02T10:15:07.927" v="1378" actId="790"/>
        <pc:sldMkLst>
          <pc:docMk/>
          <pc:sldMk cId="0" sldId="267"/>
        </pc:sldMkLst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6" creationId="{7B38F3DA-4F51-5292-3171-89916A91E2F6}"/>
          </ac:spMkLst>
        </pc:spChg>
        <pc:spChg chg="add mod">
          <ac:chgData name="Andre Gustavo Hochuli" userId="03e47721-5546-461c-8dc6-d9f4fc638cac" providerId="ADAL" clId="{D3503B14-B72F-4545-8E19-219A304BE0C6}" dt="2022-08-02T10:05:06.496" v="1178"/>
          <ac:spMkLst>
            <pc:docMk/>
            <pc:sldMk cId="0" sldId="267"/>
            <ac:spMk id="7" creationId="{70BE743F-EE96-B971-0B91-52E1F6EE3A3B}"/>
          </ac:spMkLst>
        </pc:spChg>
        <pc:spChg chg="mod">
          <ac:chgData name="Andre Gustavo Hochuli" userId="03e47721-5546-461c-8dc6-d9f4fc638cac" providerId="ADAL" clId="{D3503B14-B72F-4545-8E19-219A304BE0C6}" dt="2022-08-02T10:07:08.479" v="1243" actId="313"/>
          <ac:spMkLst>
            <pc:docMk/>
            <pc:sldMk cId="0" sldId="267"/>
            <ac:spMk id="144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5:07.927" v="1378" actId="790"/>
          <ac:spMkLst>
            <pc:docMk/>
            <pc:sldMk cId="0" sldId="267"/>
            <ac:spMk id="145" creationId="{00000000-0000-0000-0000-000000000000}"/>
          </ac:spMkLst>
        </pc:spChg>
        <pc:spChg chg="del mod">
          <ac:chgData name="Andre Gustavo Hochuli" userId="03e47721-5546-461c-8dc6-d9f4fc638cac" providerId="ADAL" clId="{D3503B14-B72F-4545-8E19-219A304BE0C6}" dt="2022-08-02T10:04:46.229" v="1174" actId="478"/>
          <ac:spMkLst>
            <pc:docMk/>
            <pc:sldMk cId="0" sldId="267"/>
            <ac:spMk id="146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7.896" v="1175" actId="478"/>
          <ac:spMkLst>
            <pc:docMk/>
            <pc:sldMk cId="0" sldId="267"/>
            <ac:spMk id="147" creationId="{00000000-0000-0000-0000-000000000000}"/>
          </ac:spMkLst>
        </pc:spChg>
      </pc:sldChg>
      <pc:sldChg chg="modSp mod">
        <pc:chgData name="Andre Gustavo Hochuli" userId="03e47721-5546-461c-8dc6-d9f4fc638cac" providerId="ADAL" clId="{D3503B14-B72F-4545-8E19-219A304BE0C6}" dt="2022-08-01T18:07:47.021" v="601" actId="20577"/>
        <pc:sldMkLst>
          <pc:docMk/>
          <pc:sldMk cId="0" sldId="268"/>
        </pc:sldMkLst>
        <pc:spChg chg="mod">
          <ac:chgData name="Andre Gustavo Hochuli" userId="03e47721-5546-461c-8dc6-d9f4fc638cac" providerId="ADAL" clId="{D3503B14-B72F-4545-8E19-219A304BE0C6}" dt="2022-08-01T18:07:47.021" v="601" actId="20577"/>
          <ac:spMkLst>
            <pc:docMk/>
            <pc:sldMk cId="0" sldId="268"/>
            <ac:spMk id="148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7:51:51.513" v="177" actId="6549"/>
          <ac:spMkLst>
            <pc:docMk/>
            <pc:sldMk cId="0" sldId="268"/>
            <ac:spMk id="149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4:45.506" v="1376" actId="790"/>
        <pc:sldMkLst>
          <pc:docMk/>
          <pc:sldMk cId="0" sldId="269"/>
        </pc:sldMkLst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6" creationId="{36BAF31D-3C7F-4BFB-C367-3C3533D98DBA}"/>
          </ac:spMkLst>
        </pc:spChg>
        <pc:spChg chg="add mod">
          <ac:chgData name="Andre Gustavo Hochuli" userId="03e47721-5546-461c-8dc6-d9f4fc638cac" providerId="ADAL" clId="{D3503B14-B72F-4545-8E19-219A304BE0C6}" dt="2022-08-02T10:05:02.238" v="1176"/>
          <ac:spMkLst>
            <pc:docMk/>
            <pc:sldMk cId="0" sldId="269"/>
            <ac:spMk id="7" creationId="{071554C1-61DD-0A1E-23A5-B38D51238E80}"/>
          </ac:spMkLst>
        </pc:spChg>
        <pc:spChg chg="mod">
          <ac:chgData name="Andre Gustavo Hochuli" userId="03e47721-5546-461c-8dc6-d9f4fc638cac" providerId="ADAL" clId="{D3503B14-B72F-4545-8E19-219A304BE0C6}" dt="2022-08-02T10:04:11.568" v="1162"/>
          <ac:spMkLst>
            <pc:docMk/>
            <pc:sldMk cId="0" sldId="269"/>
            <ac:spMk id="150" creationId="{00000000-0000-0000-0000-000000000000}"/>
          </ac:spMkLst>
        </pc:spChg>
        <pc:spChg chg="add del mod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1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024" v="1159" actId="478"/>
          <ac:spMkLst>
            <pc:docMk/>
            <pc:sldMk cId="0" sldId="269"/>
            <ac:spMk id="152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45.506" v="1376" actId="790"/>
          <ac:spMkLst>
            <pc:docMk/>
            <pc:sldMk cId="0" sldId="269"/>
            <ac:spMk id="153" creationId="{00000000-0000-0000-0000-000000000000}"/>
          </ac:spMkLst>
        </pc:spChg>
      </pc:sldChg>
      <pc:sldChg chg="addSp delSp modSp mod">
        <pc:chgData name="Andre Gustavo Hochuli" userId="03e47721-5546-461c-8dc6-d9f4fc638cac" providerId="ADAL" clId="{D3503B14-B72F-4545-8E19-219A304BE0C6}" dt="2022-08-02T10:17:19.949" v="1387" actId="478"/>
        <pc:sldMkLst>
          <pc:docMk/>
          <pc:sldMk cId="0" sldId="270"/>
        </pc:sldMkLst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8" creationId="{326DC9B1-57B2-AF94-5F66-66428E7939AA}"/>
          </ac:spMkLst>
        </pc:spChg>
        <pc:spChg chg="add mod">
          <ac:chgData name="Andre Gustavo Hochuli" userId="03e47721-5546-461c-8dc6-d9f4fc638cac" providerId="ADAL" clId="{D3503B14-B72F-4545-8E19-219A304BE0C6}" dt="2022-08-02T10:05:03.182" v="1177"/>
          <ac:spMkLst>
            <pc:docMk/>
            <pc:sldMk cId="0" sldId="270"/>
            <ac:spMk id="9" creationId="{2E27E02B-7DB3-E1EC-27D0-A2C6C7285F6A}"/>
          </ac:spMkLst>
        </pc:spChg>
        <pc:spChg chg="add del mod">
          <ac:chgData name="Andre Gustavo Hochuli" userId="03e47721-5546-461c-8dc6-d9f4fc638cac" providerId="ADAL" clId="{D3503B14-B72F-4545-8E19-219A304BE0C6}" dt="2022-08-02T10:04:00.175" v="1160" actId="478"/>
          <ac:spMkLst>
            <pc:docMk/>
            <pc:sldMk cId="0" sldId="270"/>
            <ac:spMk id="155" creationId="{00000000-0000-0000-0000-000000000000}"/>
          </ac:spMkLst>
        </pc:spChg>
        <pc:spChg chg="add del">
          <ac:chgData name="Andre Gustavo Hochuli" userId="03e47721-5546-461c-8dc6-d9f4fc638cac" providerId="ADAL" clId="{D3503B14-B72F-4545-8E19-219A304BE0C6}" dt="2022-08-02T10:04:00.320" v="1161" actId="478"/>
          <ac:spMkLst>
            <pc:docMk/>
            <pc:sldMk cId="0" sldId="270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37.676" v="1375" actId="790"/>
          <ac:spMkLst>
            <pc:docMk/>
            <pc:sldMk cId="0" sldId="270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4:06.728" v="630" actId="22"/>
          <ac:picMkLst>
            <pc:docMk/>
            <pc:sldMk cId="0" sldId="270"/>
            <ac:picMk id="3" creationId="{768C5E0C-437A-AF4A-AC1B-19D5424D318E}"/>
          </ac:picMkLst>
        </pc:picChg>
        <pc:picChg chg="mod">
          <ac:chgData name="Andre Gustavo Hochuli" userId="03e47721-5546-461c-8dc6-d9f4fc638cac" providerId="ADAL" clId="{D3503B14-B72F-4545-8E19-219A304BE0C6}" dt="2022-08-01T17:54:50.884" v="228" actId="1076"/>
          <ac:picMkLst>
            <pc:docMk/>
            <pc:sldMk cId="0" sldId="270"/>
            <ac:picMk id="158" creationId="{00000000-0000-0000-0000-000000000000}"/>
          </ac:picMkLst>
        </pc:picChg>
        <pc:picChg chg="add del mod">
          <ac:chgData name="Andre Gustavo Hochuli" userId="03e47721-5546-461c-8dc6-d9f4fc638cac" providerId="ADAL" clId="{D3503B14-B72F-4545-8E19-219A304BE0C6}" dt="2022-08-02T10:17:19.949" v="1387" actId="478"/>
          <ac:picMkLst>
            <pc:docMk/>
            <pc:sldMk cId="0" sldId="270"/>
            <ac:picMk id="3074" creationId="{D14F6D65-7B35-1DDB-17F6-8A4A7BCA1C5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29.693" v="1374" actId="790"/>
        <pc:sldMkLst>
          <pc:docMk/>
          <pc:sldMk cId="2690643409" sldId="271"/>
        </pc:sldMkLst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9" creationId="{4EB61A56-4740-2251-E146-3493BF0BA56C}"/>
          </ac:spMkLst>
        </pc:spChg>
        <pc:spChg chg="add mod">
          <ac:chgData name="Andre Gustavo Hochuli" userId="03e47721-5546-461c-8dc6-d9f4fc638cac" providerId="ADAL" clId="{D3503B14-B72F-4545-8E19-219A304BE0C6}" dt="2022-08-02T10:05:12.111" v="1182"/>
          <ac:spMkLst>
            <pc:docMk/>
            <pc:sldMk cId="2690643409" sldId="271"/>
            <ac:spMk id="10" creationId="{8598E91D-2910-DE23-C42A-7C188423D187}"/>
          </ac:spMkLst>
        </pc:spChg>
        <pc:spChg chg="del mod">
          <ac:chgData name="Andre Gustavo Hochuli" userId="03e47721-5546-461c-8dc6-d9f4fc638cac" providerId="ADAL" clId="{D3503B14-B72F-4545-8E19-219A304BE0C6}" dt="2022-08-02T10:04:24.619" v="1163" actId="478"/>
          <ac:spMkLst>
            <pc:docMk/>
            <pc:sldMk cId="2690643409" sldId="271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6.579" v="1164" actId="478"/>
          <ac:spMkLst>
            <pc:docMk/>
            <pc:sldMk cId="2690643409" sldId="271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29.693" v="1374" actId="790"/>
          <ac:spMkLst>
            <pc:docMk/>
            <pc:sldMk cId="2690643409" sldId="271"/>
            <ac:spMk id="157" creationId="{00000000-0000-0000-0000-000000000000}"/>
          </ac:spMkLst>
        </pc:spChg>
        <pc:picChg chg="add mod">
          <ac:chgData name="Andre Gustavo Hochuli" userId="03e47721-5546-461c-8dc6-d9f4fc638cac" providerId="ADAL" clId="{D3503B14-B72F-4545-8E19-219A304BE0C6}" dt="2022-08-02T10:09:59.744" v="1295" actId="1076"/>
          <ac:picMkLst>
            <pc:docMk/>
            <pc:sldMk cId="2690643409" sldId="271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03:05.290" v="570" actId="1076"/>
          <ac:picMkLst>
            <pc:docMk/>
            <pc:sldMk cId="2690643409" sldId="271"/>
            <ac:picMk id="5" creationId="{4EDE74CD-F832-761A-60C8-3F7C2E85DE78}"/>
          </ac:picMkLst>
        </pc:picChg>
        <pc:picChg chg="del">
          <ac:chgData name="Andre Gustavo Hochuli" userId="03e47721-5546-461c-8dc6-d9f4fc638cac" providerId="ADAL" clId="{D3503B14-B72F-4545-8E19-219A304BE0C6}" dt="2022-08-01T17:58:50.422" v="418" actId="478"/>
          <ac:picMkLst>
            <pc:docMk/>
            <pc:sldMk cId="2690643409" sldId="271"/>
            <ac:picMk id="158" creationId="{00000000-0000-0000-0000-000000000000}"/>
          </ac:picMkLst>
        </pc:picChg>
        <pc:picChg chg="add mod">
          <ac:chgData name="Andre Gustavo Hochuli" userId="03e47721-5546-461c-8dc6-d9f4fc638cac" providerId="ADAL" clId="{D3503B14-B72F-4545-8E19-219A304BE0C6}" dt="2022-08-01T18:03:10.706" v="572" actId="1076"/>
          <ac:picMkLst>
            <pc:docMk/>
            <pc:sldMk cId="2690643409" sldId="271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4:18.056" v="1373" actId="790"/>
        <pc:sldMkLst>
          <pc:docMk/>
          <pc:sldMk cId="2592152685" sldId="272"/>
        </pc:sldMkLst>
        <pc:spChg chg="add del">
          <ac:chgData name="Andre Gustavo Hochuli" userId="03e47721-5546-461c-8dc6-d9f4fc638cac" providerId="ADAL" clId="{D3503B14-B72F-4545-8E19-219A304BE0C6}" dt="2022-08-01T18:32:05.166" v="967"/>
          <ac:spMkLst>
            <pc:docMk/>
            <pc:sldMk cId="2592152685" sldId="272"/>
            <ac:spMk id="2" creationId="{267873C7-EA00-6284-8996-4FF4AEDC7E98}"/>
          </ac:spMkLst>
        </pc:spChg>
        <pc:spChg chg="add del">
          <ac:chgData name="Andre Gustavo Hochuli" userId="03e47721-5546-461c-8dc6-d9f4fc638cac" providerId="ADAL" clId="{D3503B14-B72F-4545-8E19-219A304BE0C6}" dt="2022-08-01T18:32:09.624" v="969"/>
          <ac:spMkLst>
            <pc:docMk/>
            <pc:sldMk cId="2592152685" sldId="272"/>
            <ac:spMk id="4" creationId="{1EA475F0-3330-3FF7-5B24-AFB77F712C5D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8" creationId="{E727C901-09C8-A74B-1002-F73709644B51}"/>
          </ac:spMkLst>
        </pc:spChg>
        <pc:spChg chg="add mod">
          <ac:chgData name="Andre Gustavo Hochuli" userId="03e47721-5546-461c-8dc6-d9f4fc638cac" providerId="ADAL" clId="{D3503B14-B72F-4545-8E19-219A304BE0C6}" dt="2022-08-02T10:05:08.280" v="1180"/>
          <ac:spMkLst>
            <pc:docMk/>
            <pc:sldMk cId="2592152685" sldId="272"/>
            <ac:spMk id="9" creationId="{BA07D635-F7CB-E95A-D81B-ED2BFD7EFBE5}"/>
          </ac:spMkLst>
        </pc:spChg>
        <pc:spChg chg="del mod">
          <ac:chgData name="Andre Gustavo Hochuli" userId="03e47721-5546-461c-8dc6-d9f4fc638cac" providerId="ADAL" clId="{D3503B14-B72F-4545-8E19-219A304BE0C6}" dt="2022-08-02T10:04:37.950" v="1170" actId="478"/>
          <ac:spMkLst>
            <pc:docMk/>
            <pc:sldMk cId="2592152685" sldId="272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9.091" v="1171" actId="478"/>
          <ac:spMkLst>
            <pc:docMk/>
            <pc:sldMk cId="2592152685" sldId="272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2T10:14:18.056" v="1373" actId="790"/>
          <ac:spMkLst>
            <pc:docMk/>
            <pc:sldMk cId="2592152685" sldId="272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01:28.077" v="477" actId="478"/>
          <ac:picMkLst>
            <pc:docMk/>
            <pc:sldMk cId="2592152685" sldId="272"/>
            <ac:picMk id="3" creationId="{0B11575C-38C2-F06B-3CD8-E81E45F0EC1E}"/>
          </ac:picMkLst>
        </pc:picChg>
        <pc:picChg chg="del">
          <ac:chgData name="Andre Gustavo Hochuli" userId="03e47721-5546-461c-8dc6-d9f4fc638cac" providerId="ADAL" clId="{D3503B14-B72F-4545-8E19-219A304BE0C6}" dt="2022-08-01T18:30:24.158" v="908" actId="478"/>
          <ac:picMkLst>
            <pc:docMk/>
            <pc:sldMk cId="2592152685" sldId="272"/>
            <ac:picMk id="5" creationId="{4EDE74CD-F832-761A-60C8-3F7C2E85DE78}"/>
          </ac:picMkLst>
        </pc:picChg>
        <pc:picChg chg="add mod ord">
          <ac:chgData name="Andre Gustavo Hochuli" userId="03e47721-5546-461c-8dc6-d9f4fc638cac" providerId="ADAL" clId="{D3503B14-B72F-4545-8E19-219A304BE0C6}" dt="2022-08-02T10:11:02.223" v="1346" actId="14100"/>
          <ac:picMkLst>
            <pc:docMk/>
            <pc:sldMk cId="2592152685" sldId="272"/>
            <ac:picMk id="7" creationId="{B5154CE1-1272-D662-157A-BA19719C7EC8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08:35.169" v="1256" actId="404"/>
        <pc:sldMkLst>
          <pc:docMk/>
          <pc:sldMk cId="2255546706" sldId="273"/>
        </pc:sldMkLst>
        <pc:spChg chg="add">
          <ac:chgData name="Andre Gustavo Hochuli" userId="03e47721-5546-461c-8dc6-d9f4fc638cac" providerId="ADAL" clId="{D3503B14-B72F-4545-8E19-219A304BE0C6}" dt="2022-08-01T18:16:13.655" v="682" actId="11529"/>
          <ac:spMkLst>
            <pc:docMk/>
            <pc:sldMk cId="2255546706" sldId="273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0" creationId="{DCC13043-A9F7-E994-2589-55BDACFBFE1D}"/>
          </ac:spMkLst>
        </pc:spChg>
        <pc:spChg chg="add mod">
          <ac:chgData name="Andre Gustavo Hochuli" userId="03e47721-5546-461c-8dc6-d9f4fc638cac" providerId="ADAL" clId="{D3503B14-B72F-4545-8E19-219A304BE0C6}" dt="2022-08-02T10:05:14.120" v="1183"/>
          <ac:spMkLst>
            <pc:docMk/>
            <pc:sldMk cId="2255546706" sldId="273"/>
            <ac:spMk id="11" creationId="{D8D57D70-3047-C9CB-486F-C2D718D45557}"/>
          </ac:spMkLst>
        </pc:spChg>
        <pc:spChg chg="add mod">
          <ac:chgData name="Andre Gustavo Hochuli" userId="03e47721-5546-461c-8dc6-d9f4fc638cac" providerId="ADAL" clId="{D3503B14-B72F-4545-8E19-219A304BE0C6}" dt="2022-08-01T18:16:20.117" v="686" actId="1076"/>
          <ac:spMkLst>
            <pc:docMk/>
            <pc:sldMk cId="2255546706" sldId="273"/>
            <ac:spMk id="14" creationId="{CDEF50C0-720E-3879-E8BC-B57CD463ADEA}"/>
          </ac:spMkLst>
        </pc:spChg>
        <pc:spChg chg="add mod">
          <ac:chgData name="Andre Gustavo Hochuli" userId="03e47721-5546-461c-8dc6-d9f4fc638cac" providerId="ADAL" clId="{D3503B14-B72F-4545-8E19-219A304BE0C6}" dt="2022-08-02T10:08:35.169" v="1256" actId="404"/>
          <ac:spMkLst>
            <pc:docMk/>
            <pc:sldMk cId="2255546706" sldId="273"/>
            <ac:spMk id="15" creationId="{30377D25-4ADA-6634-059E-150A7EF4F449}"/>
          </ac:spMkLst>
        </pc:spChg>
        <pc:spChg chg="del mod">
          <ac:chgData name="Andre Gustavo Hochuli" userId="03e47721-5546-461c-8dc6-d9f4fc638cac" providerId="ADAL" clId="{D3503B14-B72F-4545-8E19-219A304BE0C6}" dt="2022-08-02T10:04:28.728" v="1165" actId="478"/>
          <ac:spMkLst>
            <pc:docMk/>
            <pc:sldMk cId="2255546706" sldId="273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29.675" v="1166" actId="478"/>
          <ac:spMkLst>
            <pc:docMk/>
            <pc:sldMk cId="2255546706" sldId="273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16:38.094" v="692" actId="21"/>
          <ac:spMkLst>
            <pc:docMk/>
            <pc:sldMk cId="2255546706" sldId="273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1T18:15:58.055" v="677" actId="478"/>
          <ac:picMkLst>
            <pc:docMk/>
            <pc:sldMk cId="2255546706" sldId="273"/>
            <ac:picMk id="3" creationId="{0B11575C-38C2-F06B-3CD8-E81E45F0EC1E}"/>
          </ac:picMkLst>
        </pc:picChg>
        <pc:picChg chg="add mod">
          <ac:chgData name="Andre Gustavo Hochuli" userId="03e47721-5546-461c-8dc6-d9f4fc638cac" providerId="ADAL" clId="{D3503B14-B72F-4545-8E19-219A304BE0C6}" dt="2022-08-01T18:16:05.874" v="681" actId="1076"/>
          <ac:picMkLst>
            <pc:docMk/>
            <pc:sldMk cId="2255546706" sldId="273"/>
            <ac:picMk id="4" creationId="{E6CE78B6-2EF5-BEC5-B4E8-7BBF90B68D59}"/>
          </ac:picMkLst>
        </pc:picChg>
        <pc:picChg chg="del">
          <ac:chgData name="Andre Gustavo Hochuli" userId="03e47721-5546-461c-8dc6-d9f4fc638cac" providerId="ADAL" clId="{D3503B14-B72F-4545-8E19-219A304BE0C6}" dt="2022-08-01T18:16:01.199" v="678" actId="478"/>
          <ac:picMkLst>
            <pc:docMk/>
            <pc:sldMk cId="2255546706" sldId="273"/>
            <ac:picMk id="5" creationId="{4EDE74CD-F832-761A-60C8-3F7C2E85DE78}"/>
          </ac:picMkLst>
        </pc:picChg>
        <pc:picChg chg="add del">
          <ac:chgData name="Andre Gustavo Hochuli" userId="03e47721-5546-461c-8dc6-d9f4fc638cac" providerId="ADAL" clId="{D3503B14-B72F-4545-8E19-219A304BE0C6}" dt="2022-08-01T18:16:16.359" v="684" actId="22"/>
          <ac:picMkLst>
            <pc:docMk/>
            <pc:sldMk cId="2255546706" sldId="273"/>
            <ac:picMk id="8" creationId="{4FB4F069-D84C-8A6E-AC57-6DF70FA5DEDC}"/>
          </ac:picMkLst>
        </pc:picChg>
        <pc:picChg chg="del">
          <ac:chgData name="Andre Gustavo Hochuli" userId="03e47721-5546-461c-8dc6-d9f4fc638cac" providerId="ADAL" clId="{D3503B14-B72F-4545-8E19-219A304BE0C6}" dt="2022-08-01T18:16:01.727" v="679" actId="478"/>
          <ac:picMkLst>
            <pc:docMk/>
            <pc:sldMk cId="2255546706" sldId="273"/>
            <ac:picMk id="2050" creationId="{46FAEC21-8B10-4116-CB4F-E5E9FA386314}"/>
          </ac:picMkLst>
        </pc:picChg>
      </pc:sldChg>
      <pc:sldChg chg="addSp delSp modSp add mod">
        <pc:chgData name="Andre Gustavo Hochuli" userId="03e47721-5546-461c-8dc6-d9f4fc638cac" providerId="ADAL" clId="{D3503B14-B72F-4545-8E19-219A304BE0C6}" dt="2022-08-02T10:10:21.176" v="1336" actId="1035"/>
        <pc:sldMkLst>
          <pc:docMk/>
          <pc:sldMk cId="3177274917" sldId="274"/>
        </pc:sldMkLst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6" creationId="{BD857C39-5958-ADAD-EE39-30B3E07859A9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2" creationId="{43497926-8B37-924D-94E5-63C0F00D525A}"/>
          </ac:spMkLst>
        </pc:spChg>
        <pc:spChg chg="mod">
          <ac:chgData name="Andre Gustavo Hochuli" userId="03e47721-5546-461c-8dc6-d9f4fc638cac" providerId="ADAL" clId="{D3503B14-B72F-4545-8E19-219A304BE0C6}" dt="2022-08-02T10:10:15.129" v="1317" actId="1035"/>
          <ac:spMkLst>
            <pc:docMk/>
            <pc:sldMk cId="3177274917" sldId="274"/>
            <ac:spMk id="14" creationId="{CDEF50C0-720E-3879-E8BC-B57CD463ADEA}"/>
          </ac:spMkLst>
        </pc:spChg>
        <pc:spChg chg="mod">
          <ac:chgData name="Andre Gustavo Hochuli" userId="03e47721-5546-461c-8dc6-d9f4fc638cac" providerId="ADAL" clId="{D3503B14-B72F-4545-8E19-219A304BE0C6}" dt="2022-08-02T10:09:47.828" v="1292" actId="403"/>
          <ac:spMkLst>
            <pc:docMk/>
            <pc:sldMk cId="3177274917" sldId="274"/>
            <ac:spMk id="15" creationId="{30377D25-4ADA-6634-059E-150A7EF4F449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6" creationId="{ED5E70BA-2C1C-7C17-0D93-A5249702F5B3}"/>
          </ac:spMkLst>
        </pc:spChg>
        <pc:spChg chg="add mod">
          <ac:chgData name="Andre Gustavo Hochuli" userId="03e47721-5546-461c-8dc6-d9f4fc638cac" providerId="ADAL" clId="{D3503B14-B72F-4545-8E19-219A304BE0C6}" dt="2022-08-02T10:05:09.107" v="1181"/>
          <ac:spMkLst>
            <pc:docMk/>
            <pc:sldMk cId="3177274917" sldId="274"/>
            <ac:spMk id="17" creationId="{DD2878A8-D483-3177-1993-4AC6DC808F2A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19" creationId="{67324D4A-6A00-D076-5FD4-AE89BBC29533}"/>
          </ac:spMkLst>
        </pc:spChg>
        <pc:spChg chg="add mod">
          <ac:chgData name="Andre Gustavo Hochuli" userId="03e47721-5546-461c-8dc6-d9f4fc638cac" providerId="ADAL" clId="{D3503B14-B72F-4545-8E19-219A304BE0C6}" dt="2022-08-02T10:10:21.176" v="1336" actId="1035"/>
          <ac:spMkLst>
            <pc:docMk/>
            <pc:sldMk cId="3177274917" sldId="274"/>
            <ac:spMk id="21" creationId="{176C6935-1997-CC06-0EF0-CE8A03BA5E14}"/>
          </ac:spMkLst>
        </pc:spChg>
        <pc:spChg chg="del mod">
          <ac:chgData name="Andre Gustavo Hochuli" userId="03e47721-5546-461c-8dc6-d9f4fc638cac" providerId="ADAL" clId="{D3503B14-B72F-4545-8E19-219A304BE0C6}" dt="2022-08-02T10:04:33.969" v="1168" actId="478"/>
          <ac:spMkLst>
            <pc:docMk/>
            <pc:sldMk cId="3177274917" sldId="274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35.264" v="1169" actId="478"/>
          <ac:spMkLst>
            <pc:docMk/>
            <pc:sldMk cId="3177274917" sldId="274"/>
            <ac:spMk id="156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19:58.617" v="780" actId="478"/>
          <ac:picMkLst>
            <pc:docMk/>
            <pc:sldMk cId="3177274917" sldId="274"/>
            <ac:picMk id="3" creationId="{74A34172-CDD9-2E09-EB5B-1271E04ACAA4}"/>
          </ac:picMkLst>
        </pc:picChg>
        <pc:picChg chg="del">
          <ac:chgData name="Andre Gustavo Hochuli" userId="03e47721-5546-461c-8dc6-d9f4fc638cac" providerId="ADAL" clId="{D3503B14-B72F-4545-8E19-219A304BE0C6}" dt="2022-08-01T18:19:30.797" v="777" actId="478"/>
          <ac:picMkLst>
            <pc:docMk/>
            <pc:sldMk cId="3177274917" sldId="274"/>
            <ac:picMk id="4" creationId="{E6CE78B6-2EF5-BEC5-B4E8-7BBF90B68D59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7" creationId="{A2A0973C-469B-9142-4155-90CBCECA5B77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9" creationId="{DBAB48C3-B70A-0FD0-CA30-4FA02433D840}"/>
          </ac:picMkLst>
        </pc:picChg>
        <pc:picChg chg="add mod">
          <ac:chgData name="Andre Gustavo Hochuli" userId="03e47721-5546-461c-8dc6-d9f4fc638cac" providerId="ADAL" clId="{D3503B14-B72F-4545-8E19-219A304BE0C6}" dt="2022-08-02T10:10:15.129" v="1317" actId="1035"/>
          <ac:picMkLst>
            <pc:docMk/>
            <pc:sldMk cId="3177274917" sldId="274"/>
            <ac:picMk id="11" creationId="{51D45B46-D572-B11A-95B4-CD8659AA35D2}"/>
          </ac:picMkLst>
        </pc:picChg>
      </pc:sldChg>
      <pc:sldChg chg="addSp delSp modSp add mod ord">
        <pc:chgData name="Andre Gustavo Hochuli" userId="03e47721-5546-461c-8dc6-d9f4fc638cac" providerId="ADAL" clId="{D3503B14-B72F-4545-8E19-219A304BE0C6}" dt="2022-08-02T10:13:49.202" v="1361"/>
        <pc:sldMkLst>
          <pc:docMk/>
          <pc:sldMk cId="1705477322" sldId="275"/>
        </pc:sldMkLst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8" creationId="{72F44BB3-7E41-9628-D443-AFADB9415B5F}"/>
          </ac:spMkLst>
        </pc:spChg>
        <pc:spChg chg="add mod">
          <ac:chgData name="Andre Gustavo Hochuli" userId="03e47721-5546-461c-8dc6-d9f4fc638cac" providerId="ADAL" clId="{D3503B14-B72F-4545-8E19-219A304BE0C6}" dt="2022-08-02T10:05:07.493" v="1179"/>
          <ac:spMkLst>
            <pc:docMk/>
            <pc:sldMk cId="1705477322" sldId="275"/>
            <ac:spMk id="9" creationId="{F65D03E3-FA8D-CE54-ABAC-91BE2F949B3B}"/>
          </ac:spMkLst>
        </pc:spChg>
        <pc:spChg chg="del">
          <ac:chgData name="Andre Gustavo Hochuli" userId="03e47721-5546-461c-8dc6-d9f4fc638cac" providerId="ADAL" clId="{D3503B14-B72F-4545-8E19-219A304BE0C6}" dt="2022-08-02T10:04:42.657" v="1172" actId="478"/>
          <ac:spMkLst>
            <pc:docMk/>
            <pc:sldMk cId="1705477322" sldId="275"/>
            <ac:spMk id="155" creationId="{00000000-0000-0000-0000-000000000000}"/>
          </ac:spMkLst>
        </pc:spChg>
        <pc:spChg chg="del">
          <ac:chgData name="Andre Gustavo Hochuli" userId="03e47721-5546-461c-8dc6-d9f4fc638cac" providerId="ADAL" clId="{D3503B14-B72F-4545-8E19-219A304BE0C6}" dt="2022-08-02T10:04:44.056" v="1173" actId="478"/>
          <ac:spMkLst>
            <pc:docMk/>
            <pc:sldMk cId="1705477322" sldId="275"/>
            <ac:spMk id="156" creationId="{00000000-0000-0000-0000-000000000000}"/>
          </ac:spMkLst>
        </pc:spChg>
        <pc:spChg chg="mod">
          <ac:chgData name="Andre Gustavo Hochuli" userId="03e47721-5546-461c-8dc6-d9f4fc638cac" providerId="ADAL" clId="{D3503B14-B72F-4545-8E19-219A304BE0C6}" dt="2022-08-01T18:33:03.813" v="980" actId="6549"/>
          <ac:spMkLst>
            <pc:docMk/>
            <pc:sldMk cId="1705477322" sldId="275"/>
            <ac:spMk id="157" creationId="{00000000-0000-0000-0000-000000000000}"/>
          </ac:spMkLst>
        </pc:spChg>
        <pc:picChg chg="add del mod">
          <ac:chgData name="Andre Gustavo Hochuli" userId="03e47721-5546-461c-8dc6-d9f4fc638cac" providerId="ADAL" clId="{D3503B14-B72F-4545-8E19-219A304BE0C6}" dt="2022-08-01T18:36:45.593" v="991" actId="478"/>
          <ac:picMkLst>
            <pc:docMk/>
            <pc:sldMk cId="1705477322" sldId="275"/>
            <ac:picMk id="3" creationId="{84273608-15C7-6EF0-227B-C5931A38F620}"/>
          </ac:picMkLst>
        </pc:picChg>
        <pc:picChg chg="add mod ord">
          <ac:chgData name="Andre Gustavo Hochuli" userId="03e47721-5546-461c-8dc6-d9f4fc638cac" providerId="ADAL" clId="{D3503B14-B72F-4545-8E19-219A304BE0C6}" dt="2022-08-02T10:03:10.991" v="1145" actId="1076"/>
          <ac:picMkLst>
            <pc:docMk/>
            <pc:sldMk cId="1705477322" sldId="275"/>
            <ac:picMk id="5" creationId="{4B269EBB-DE3A-787B-9965-463093820D3E}"/>
          </ac:picMkLst>
        </pc:picChg>
        <pc:picChg chg="del">
          <ac:chgData name="Andre Gustavo Hochuli" userId="03e47721-5546-461c-8dc6-d9f4fc638cac" providerId="ADAL" clId="{D3503B14-B72F-4545-8E19-219A304BE0C6}" dt="2022-08-01T18:33:05.257" v="981" actId="478"/>
          <ac:picMkLst>
            <pc:docMk/>
            <pc:sldMk cId="1705477322" sldId="275"/>
            <ac:picMk id="7" creationId="{B5154CE1-1272-D662-157A-BA19719C7EC8}"/>
          </ac:picMkLst>
        </pc:picChg>
        <pc:picChg chg="add del">
          <ac:chgData name="Andre Gustavo Hochuli" userId="03e47721-5546-461c-8dc6-d9f4fc638cac" providerId="ADAL" clId="{D3503B14-B72F-4545-8E19-219A304BE0C6}" dt="2022-08-01T18:33:18.547" v="983" actId="21"/>
          <ac:picMkLst>
            <pc:docMk/>
            <pc:sldMk cId="1705477322" sldId="275"/>
            <ac:picMk id="7170" creationId="{D74CD8B6-54B8-8D98-EE2E-09A94C53C436}"/>
          </ac:picMkLst>
        </pc:picChg>
        <pc:picChg chg="add mod">
          <ac:chgData name="Andre Gustavo Hochuli" userId="03e47721-5546-461c-8dc6-d9f4fc638cac" providerId="ADAL" clId="{D3503B14-B72F-4545-8E19-219A304BE0C6}" dt="2022-08-02T10:03:59.882" v="1158" actId="1076"/>
          <ac:picMkLst>
            <pc:docMk/>
            <pc:sldMk cId="1705477322" sldId="275"/>
            <ac:picMk id="7172" creationId="{60B504EA-B03E-BC74-7CE8-D2E9B5A545F4}"/>
          </ac:picMkLst>
        </pc:picChg>
        <pc:picChg chg="add del mod">
          <ac:chgData name="Andre Gustavo Hochuli" userId="03e47721-5546-461c-8dc6-d9f4fc638cac" providerId="ADAL" clId="{D3503B14-B72F-4545-8E19-219A304BE0C6}" dt="2022-08-01T18:37:06.374" v="998" actId="21"/>
          <ac:picMkLst>
            <pc:docMk/>
            <pc:sldMk cId="1705477322" sldId="275"/>
            <ac:picMk id="7174" creationId="{0ADAA393-F23E-4ADA-E7E7-BA311CDAEF1E}"/>
          </ac:picMkLst>
        </pc:picChg>
      </pc:sldChg>
      <pc:sldChg chg="modSp add del mod">
        <pc:chgData name="Andre Gustavo Hochuli" userId="03e47721-5546-461c-8dc6-d9f4fc638cac" providerId="ADAL" clId="{D3503B14-B72F-4545-8E19-219A304BE0C6}" dt="2022-08-02T10:09:21.527" v="1290" actId="47"/>
        <pc:sldMkLst>
          <pc:docMk/>
          <pc:sldMk cId="1241199841" sldId="276"/>
        </pc:sldMkLst>
        <pc:spChg chg="mod">
          <ac:chgData name="Andre Gustavo Hochuli" userId="03e47721-5546-461c-8dc6-d9f4fc638cac" providerId="ADAL" clId="{D3503B14-B72F-4545-8E19-219A304BE0C6}" dt="2022-08-02T10:09:18.531" v="1289" actId="20577"/>
          <ac:spMkLst>
            <pc:docMk/>
            <pc:sldMk cId="1241199841" sldId="276"/>
            <ac:spMk id="144" creationId="{00000000-0000-0000-0000-000000000000}"/>
          </ac:spMkLst>
        </pc:spChg>
      </pc:sldChg>
      <pc:sldChg chg="addSp delSp modSp add mod">
        <pc:chgData name="Andre Gustavo Hochuli" userId="03e47721-5546-461c-8dc6-d9f4fc638cac" providerId="ADAL" clId="{D3503B14-B72F-4545-8E19-219A304BE0C6}" dt="2022-08-02T10:16:26.297" v="1386" actId="1076"/>
        <pc:sldMkLst>
          <pc:docMk/>
          <pc:sldMk cId="3204400489" sldId="276"/>
        </pc:sldMkLst>
        <pc:spChg chg="mod">
          <ac:chgData name="Andre Gustavo Hochuli" userId="03e47721-5546-461c-8dc6-d9f4fc638cac" providerId="ADAL" clId="{D3503B14-B72F-4545-8E19-219A304BE0C6}" dt="2022-08-02T10:16:16.113" v="1380" actId="6549"/>
          <ac:spMkLst>
            <pc:docMk/>
            <pc:sldMk cId="3204400489" sldId="276"/>
            <ac:spMk id="157" creationId="{00000000-0000-0000-0000-000000000000}"/>
          </ac:spMkLst>
        </pc:spChg>
        <pc:picChg chg="del">
          <ac:chgData name="Andre Gustavo Hochuli" userId="03e47721-5546-461c-8dc6-d9f4fc638cac" providerId="ADAL" clId="{D3503B14-B72F-4545-8E19-219A304BE0C6}" dt="2022-08-02T10:16:18.041" v="1381" actId="478"/>
          <ac:picMkLst>
            <pc:docMk/>
            <pc:sldMk cId="3204400489" sldId="276"/>
            <ac:picMk id="7" creationId="{B5154CE1-1272-D662-157A-BA19719C7EC8}"/>
          </ac:picMkLst>
        </pc:picChg>
        <pc:picChg chg="add mod">
          <ac:chgData name="Andre Gustavo Hochuli" userId="03e47721-5546-461c-8dc6-d9f4fc638cac" providerId="ADAL" clId="{D3503B14-B72F-4545-8E19-219A304BE0C6}" dt="2022-08-02T10:16:26.297" v="1386" actId="1076"/>
          <ac:picMkLst>
            <pc:docMk/>
            <pc:sldMk cId="3204400489" sldId="276"/>
            <ac:picMk id="1026" creationId="{1E6EB499-A2E1-5B9C-630A-E44260C507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258C9D4-9181-45F9-AD11-E3E8804A9261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 dirty="0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 dirty="0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0194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452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79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012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5010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87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6363" y="1336675"/>
            <a:ext cx="4803775" cy="3603625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4040" cy="4206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0155240"/>
            <a:ext cx="3272400" cy="53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Times New Roman"/>
              </a:rPr>
              <a:t>Prof. André Hochuli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150000"/>
            <a:ext cx="9716400" cy="12564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400" cy="125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400" cy="53640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400" cy="53640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400" cy="536400"/>
          </a:xfrm>
          <a:prstGeom prst="rect">
            <a:avLst/>
          </a:prstGeom>
          <a:noFill/>
          <a:ln w="72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ustavo.hochuli@pucpr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ghochuli@ppgia.pucpr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3nLiOFLeOE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BFlRmIvqwS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Visão Computacional e Processamento de Imagens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u="sng" strike="noStrike" spc="-1" dirty="0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gustavo.hochuli@pucpr.br</a:t>
            </a: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200" b="0" strike="noStrike" spc="-1" dirty="0">
                <a:solidFill>
                  <a:srgbClr val="1C1C1C"/>
                </a:solidFill>
                <a:latin typeface="Latin Modern Sans"/>
                <a:ea typeface="DejaVu Sans"/>
                <a:hlinkClick r:id="rId4"/>
              </a:rPr>
              <a:t>aghochuli@ppgia.pucpr.br</a:t>
            </a:r>
            <a:endParaRPr lang="pt-BR" sz="22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Verificação de Montagem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30" name="Imagem 129"/>
          <p:cNvPicPr/>
          <p:nvPr/>
        </p:nvPicPr>
        <p:blipFill>
          <a:blip r:embed="rId3"/>
          <a:stretch/>
        </p:blipFill>
        <p:spPr>
          <a:xfrm>
            <a:off x="1095469" y="2489703"/>
            <a:ext cx="8111905" cy="3232087"/>
          </a:xfrm>
          <a:prstGeom prst="rect">
            <a:avLst/>
          </a:prstGeom>
          <a:ln>
            <a:noFill/>
          </a:ln>
        </p:spPr>
      </p:pic>
      <p:sp>
        <p:nvSpPr>
          <p:cNvPr id="9" name="CustomShape 2">
            <a:extLst>
              <a:ext uri="{FF2B5EF4-FFF2-40B4-BE49-F238E27FC236}">
                <a16:creationId xmlns:a16="http://schemas.microsoft.com/office/drawing/2014/main" id="{BD7BAC93-D4D6-CF3B-7A6C-8B61FCE7987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80CB5ABC-E250-E082-9FCA-7A762C0D1E51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360000" y="171432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 muito mais</a:t>
            </a:r>
            <a:endParaRPr lang="pt-BR" sz="1600" b="0" strike="noStrike" spc="-1" dirty="0">
              <a:latin typeface="Arial"/>
            </a:endParaRPr>
          </a:p>
        </p:txBody>
      </p:sp>
      <p:pic>
        <p:nvPicPr>
          <p:cNvPr id="135" name="Imagem 134"/>
          <p:cNvPicPr/>
          <p:nvPr/>
        </p:nvPicPr>
        <p:blipFill>
          <a:blip r:embed="rId3"/>
          <a:stretch/>
        </p:blipFill>
        <p:spPr>
          <a:xfrm>
            <a:off x="847883" y="2190060"/>
            <a:ext cx="2532240" cy="1808280"/>
          </a:xfrm>
          <a:prstGeom prst="rect">
            <a:avLst/>
          </a:prstGeom>
          <a:ln>
            <a:noFill/>
          </a:ln>
        </p:spPr>
      </p:pic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3724643" y="2248740"/>
            <a:ext cx="3132360" cy="1455840"/>
          </a:xfrm>
          <a:prstGeom prst="rect">
            <a:avLst/>
          </a:prstGeom>
          <a:ln>
            <a:noFill/>
          </a:ln>
        </p:spPr>
      </p:pic>
      <p:pic>
        <p:nvPicPr>
          <p:cNvPr id="137" name="Imagem 136"/>
          <p:cNvPicPr/>
          <p:nvPr/>
        </p:nvPicPr>
        <p:blipFill>
          <a:blip r:embed="rId5"/>
          <a:stretch/>
        </p:blipFill>
        <p:spPr>
          <a:xfrm>
            <a:off x="3524483" y="4249980"/>
            <a:ext cx="3582360" cy="1374840"/>
          </a:xfrm>
          <a:prstGeom prst="rect">
            <a:avLst/>
          </a:prstGeom>
          <a:ln>
            <a:noFill/>
          </a:ln>
        </p:spPr>
      </p:pic>
      <p:pic>
        <p:nvPicPr>
          <p:cNvPr id="138" name="Imagem 137"/>
          <p:cNvPicPr/>
          <p:nvPr/>
        </p:nvPicPr>
        <p:blipFill>
          <a:blip r:embed="rId6"/>
          <a:stretch/>
        </p:blipFill>
        <p:spPr>
          <a:xfrm>
            <a:off x="7041683" y="2242620"/>
            <a:ext cx="2808360" cy="1627200"/>
          </a:xfrm>
          <a:prstGeom prst="rect">
            <a:avLst/>
          </a:prstGeom>
          <a:ln>
            <a:noFill/>
          </a:ln>
        </p:spPr>
      </p:pic>
      <p:sp>
        <p:nvSpPr>
          <p:cNvPr id="139" name="CustomShape 5"/>
          <p:cNvSpPr/>
          <p:nvPr/>
        </p:nvSpPr>
        <p:spPr>
          <a:xfrm>
            <a:off x="2496960" y="6217920"/>
            <a:ext cx="5274360" cy="34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DAB819-B514-E40D-3131-611D08DE8955}"/>
              </a:ext>
            </a:extLst>
          </p:cNvPr>
          <p:cNvSpPr txBox="1"/>
          <p:nvPr/>
        </p:nvSpPr>
        <p:spPr>
          <a:xfrm>
            <a:off x="834551" y="5805315"/>
            <a:ext cx="6272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LINK 1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LINK 2</a:t>
            </a:r>
            <a:endParaRPr lang="pt-BR" dirty="0"/>
          </a:p>
          <a:p>
            <a:endParaRPr lang="pt-BR" dirty="0"/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3B658B8C-EF91-9348-3F8B-E0EEDEEC283F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63BC2180-945D-14A7-35A9-BA2002753A72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Oportunidades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Oportunidades e Projetos no Brasil e no Mundo</a:t>
            </a:r>
            <a:endParaRPr lang="pt-BR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Linkedin</a:t>
            </a:r>
            <a:endParaRPr lang="pt-BR" sz="2000" b="1" strike="noStrike" spc="-1" dirty="0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Glassdoor</a:t>
            </a:r>
            <a:endParaRPr lang="pt-BR" sz="20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1CEF102A-9995-C9EF-E011-FCCBB7FBC574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3502FAE4-B6FD-A237-AA40-4AD7EED0817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60000" y="333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Processamento de Imagens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40000" y="4680000"/>
            <a:ext cx="9176400" cy="251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Imagem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e Pixel</a:t>
            </a:r>
            <a:endParaRPr lang="en-US" sz="16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Imagem</a:t>
            </a: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: </a:t>
            </a: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Matriz </a:t>
            </a:r>
            <a:r>
              <a:rPr lang="pt-BR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NxM</a:t>
            </a: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Pixel: Menor informação de uma imagem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0 (Preto) to 255 (Branco)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58" name="Imagem 157"/>
          <p:cNvPicPr/>
          <p:nvPr/>
        </p:nvPicPr>
        <p:blipFill>
          <a:blip r:embed="rId3"/>
          <a:stretch/>
        </p:blipFill>
        <p:spPr>
          <a:xfrm>
            <a:off x="803868" y="3135086"/>
            <a:ext cx="8832501" cy="3667648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328BB1AB-552E-8D1D-68E4-064230105D2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920D15BC-1843-E3B3-7F42-688CBBAF943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Resolução de Imagem</a:t>
            </a:r>
            <a:endParaRPr lang="pt-BR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Pixel per Inch (PPI) for digital devices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Dots per Inch (DPI) </a:t>
            </a:r>
            <a:r>
              <a:rPr lang="en-US" b="1" spc="-1" dirty="0">
                <a:solidFill>
                  <a:srgbClr val="1C1C1C"/>
                </a:solidFill>
                <a:latin typeface="Latin Modern Sans"/>
                <a:ea typeface="DejaVu Sans"/>
              </a:rPr>
              <a:t>for analog devices (printers)</a:t>
            </a:r>
            <a:endParaRPr lang="en-US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1575C-38C2-F06B-3CD8-E81E45F0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507" y="2383902"/>
            <a:ext cx="4309893" cy="9781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DE74CD-F832-761A-60C8-3F7C2E85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3694780"/>
            <a:ext cx="4544059" cy="2562583"/>
          </a:xfrm>
          <a:prstGeom prst="rect">
            <a:avLst/>
          </a:prstGeom>
        </p:spPr>
      </p:pic>
      <p:pic>
        <p:nvPicPr>
          <p:cNvPr id="2050" name="Picture 2" descr="What Your Tech Team Needs to Know About HD Video Systems">
            <a:extLst>
              <a:ext uri="{FF2B5EF4-FFF2-40B4-BE49-F238E27FC236}">
                <a16:creationId xmlns:a16="http://schemas.microsoft.com/office/drawing/2014/main" id="{46FAEC21-8B10-4116-CB4F-E5E9FA38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55" y="3514163"/>
            <a:ext cx="45815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BB6524DB-589F-2310-6E06-E19F98108A0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979A27C-FFF3-7874-D59D-6746D63A4C6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06434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CE78B6-2EF5-BEC5-B4E8-7BBF90B68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12" y="3107571"/>
            <a:ext cx="6962775" cy="210502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395050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704784" y="4071240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400" b="1" spc="-1" dirty="0">
                <a:solidFill>
                  <a:srgbClr val="1C1C1C"/>
                </a:solidFill>
                <a:latin typeface="Latin Modern Sans"/>
              </a:rPr>
              <a:t>Qual é o problema?</a:t>
            </a:r>
            <a:endParaRPr lang="pt-BR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DD41123-A67C-0BB7-0660-24A9C21C960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F033469-1BF4-2436-0E61-1690638AAD69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55467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1" spc="-1" dirty="0">
              <a:solidFill>
                <a:srgbClr val="1C1C1C"/>
              </a:solidFill>
              <a:latin typeface="Latin Modern Sans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</a:rPr>
              <a:t>	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D857C39-5958-ADAD-EE39-30B3E07859A9}"/>
              </a:ext>
            </a:extLst>
          </p:cNvPr>
          <p:cNvSpPr/>
          <p:nvPr/>
        </p:nvSpPr>
        <p:spPr>
          <a:xfrm>
            <a:off x="3530852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DEF50C0-720E-3879-E8BC-B57CD463ADEA}"/>
              </a:ext>
            </a:extLst>
          </p:cNvPr>
          <p:cNvSpPr/>
          <p:nvPr/>
        </p:nvSpPr>
        <p:spPr>
          <a:xfrm>
            <a:off x="5840586" y="4505063"/>
            <a:ext cx="552261" cy="229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0377D25-4ADA-6634-059E-150A7EF4F449}"/>
              </a:ext>
            </a:extLst>
          </p:cNvPr>
          <p:cNvSpPr/>
          <p:nvPr/>
        </p:nvSpPr>
        <p:spPr>
          <a:xfrm>
            <a:off x="512400" y="18854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Downscale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and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</a:t>
            </a:r>
            <a:r>
              <a:rPr lang="pt-BR" sz="2000" b="1" spc="-1" dirty="0" err="1">
                <a:solidFill>
                  <a:srgbClr val="1C1C1C"/>
                </a:solidFill>
                <a:latin typeface="Latin Modern Sans"/>
              </a:rPr>
              <a:t>Upscale</a:t>
            </a:r>
            <a:r>
              <a:rPr lang="pt-BR" sz="2000" b="1" spc="-1" dirty="0">
                <a:solidFill>
                  <a:srgbClr val="1C1C1C"/>
                </a:solidFill>
                <a:latin typeface="Latin Modern Sans"/>
              </a:rPr>
              <a:t> (Redimensionamento)</a:t>
            </a:r>
            <a:endParaRPr lang="pt-BR" sz="2000" b="0" strike="noStrike" spc="-1" dirty="0">
              <a:latin typeface="Arial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pc="-1" dirty="0">
                <a:solidFill>
                  <a:srgbClr val="1C1C1C"/>
                </a:solidFill>
                <a:latin typeface="Latin Modern Sans"/>
                <a:ea typeface="DejaVu Sans"/>
              </a:rPr>
              <a:t>Perda de Resolução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</a:rPr>
              <a:t>Interpolação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A0973C-469B-9142-4155-90CBCECA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25" y="3363000"/>
            <a:ext cx="1864604" cy="22614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BAB48C3-B70A-0FD0-CA30-4FA02433D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516" y="3900392"/>
            <a:ext cx="1110452" cy="11866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D45B46-D572-B11A-95B4-CD8659AA3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65" y="3414077"/>
            <a:ext cx="1897396" cy="21592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497926-8B37-924D-94E5-63C0F00D525A}"/>
              </a:ext>
            </a:extLst>
          </p:cNvPr>
          <p:cNvSpPr txBox="1"/>
          <p:nvPr/>
        </p:nvSpPr>
        <p:spPr>
          <a:xfrm>
            <a:off x="1554765" y="56780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160x200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324D4A-6A00-D076-5FD4-AE89BBC29533}"/>
              </a:ext>
            </a:extLst>
          </p:cNvPr>
          <p:cNvSpPr txBox="1"/>
          <p:nvPr/>
        </p:nvSpPr>
        <p:spPr>
          <a:xfrm>
            <a:off x="4473100" y="513098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96x106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6C6935-1997-CC06-0EF0-CE8A03BA5E14}"/>
              </a:ext>
            </a:extLst>
          </p:cNvPr>
          <p:cNvSpPr txBox="1"/>
          <p:nvPr/>
        </p:nvSpPr>
        <p:spPr>
          <a:xfrm>
            <a:off x="7444337" y="5612394"/>
            <a:ext cx="111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160x200</a:t>
            </a:r>
          </a:p>
        </p:txBody>
      </p:sp>
    </p:spTree>
    <p:extLst>
      <p:ext uri="{BB962C8B-B14F-4D97-AF65-F5344CB8AC3E}">
        <p14:creationId xmlns:p14="http://schemas.microsoft.com/office/powerpoint/2010/main" val="31772749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5154CE1-1272-D662-157A-BA19719C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80" y="1664062"/>
            <a:ext cx="5681782" cy="5140598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r>
              <a:rPr lang="en-US" b="1" spc="-1" dirty="0">
                <a:solidFill>
                  <a:srgbClr val="1C1C1C"/>
                </a:solidFill>
                <a:latin typeface="Latin Modern Sans"/>
              </a:rPr>
              <a:t>    </a:t>
            </a: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Sistemas de Cores</a:t>
            </a: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pc="-1" dirty="0">
                <a:solidFill>
                  <a:srgbClr val="1C1C1C"/>
                </a:solidFill>
                <a:latin typeface="Latin Modern Sans"/>
                <a:ea typeface="DejaVu Sans"/>
              </a:rPr>
              <a:t>Binário (0-1) – 1 Canal</a:t>
            </a: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216720" lvl="1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pc="-1" dirty="0">
                <a:solidFill>
                  <a:srgbClr val="1C1C1C"/>
                </a:solidFill>
                <a:latin typeface="Latin Modern Sans"/>
                <a:ea typeface="DejaVu Sans"/>
              </a:rPr>
              <a:t>Nível de Cinza (0-255) – 1 Canal</a:t>
            </a:r>
            <a:endParaRPr lang="pt-BR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528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RGB – 3 Canais</a:t>
            </a:r>
          </a:p>
          <a:p>
            <a:pPr marL="673920" lvl="2">
              <a:spcAft>
                <a:spcPts val="1140"/>
              </a:spcAft>
              <a:buClr>
                <a:srgbClr val="000000"/>
              </a:buClr>
              <a:buSzPct val="45000"/>
            </a:pP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(</a:t>
            </a:r>
            <a:r>
              <a:rPr lang="pt-BR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Red</a:t>
            </a: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, Green, Blue)Color</a:t>
            </a:r>
            <a:endParaRPr lang="pt-BR" spc="-1" dirty="0">
              <a:solidFill>
                <a:srgbClr val="1C1C1C"/>
              </a:solidFill>
              <a:latin typeface="Arial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58DE1FCD-77AB-C40D-89C2-F89318EE1C5D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A9A795D4-4102-DD8D-FB9E-2BBA8AAC19B4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1526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Machine Learning - Going Furthur with CNN Part 2 - DEV Community">
            <a:extLst>
              <a:ext uri="{FF2B5EF4-FFF2-40B4-BE49-F238E27FC236}">
                <a16:creationId xmlns:a16="http://schemas.microsoft.com/office/drawing/2014/main" id="{60B504EA-B03E-BC74-7CE8-D2E9B5A54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101"/>
            <a:ext cx="5601545" cy="339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69EBB-DE3A-787B-9965-46309382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87" y="3644176"/>
            <a:ext cx="6006038" cy="2975965"/>
          </a:xfrm>
          <a:prstGeom prst="rect">
            <a:avLst/>
          </a:prstGeom>
        </p:spPr>
      </p:pic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10" name="CustomShape 2">
            <a:extLst>
              <a:ext uri="{FF2B5EF4-FFF2-40B4-BE49-F238E27FC236}">
                <a16:creationId xmlns:a16="http://schemas.microsoft.com/office/drawing/2014/main" id="{FF7A292F-E001-AD27-9561-B99188D8AC8E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B4872F21-E880-FED5-3BAB-887A471D361D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4773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FFFFFF"/>
                </a:solidFill>
                <a:latin typeface="Latin Modern Sans"/>
              </a:rPr>
              <a:t>Tópicos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Ferramentas 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Google </a:t>
            </a: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Colab</a:t>
            </a:r>
            <a:endParaRPr lang="pt-BR" sz="20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OpenCV</a:t>
            </a:r>
            <a:endParaRPr lang="pt-BR" sz="2000" b="0" strike="noStrike" spc="-1" dirty="0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F79B7AD-06F4-B679-A310-D1BE9FE8C46C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B8205B6A-13C6-9B35-FAB7-5688D9DB756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Definições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66363" y="173304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85750" indent="-285750">
              <a:lnSpc>
                <a:spcPct val="100000"/>
              </a:lnSpc>
              <a:spcAft>
                <a:spcPts val="1140"/>
              </a:spcAft>
              <a:buFont typeface="Arial" panose="020B0604020202020204" pitchFamily="34" charset="0"/>
              <a:buChar char="•"/>
            </a:pPr>
            <a:r>
              <a:rPr lang="pt-BR" b="1" spc="-1" dirty="0">
                <a:solidFill>
                  <a:srgbClr val="1C1C1C"/>
                </a:solidFill>
                <a:latin typeface="Latin Modern Sans"/>
              </a:rPr>
              <a:t>Outros Sistemas de Cores</a:t>
            </a:r>
            <a:endParaRPr lang="pt-BR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673920" lvl="2" algn="ctr">
              <a:spcAft>
                <a:spcPts val="1140"/>
              </a:spcAft>
              <a:buClr>
                <a:srgbClr val="000000"/>
              </a:buClr>
              <a:buSzPct val="45000"/>
            </a:pPr>
            <a:endParaRPr lang="en-US" b="1" spc="-1" dirty="0">
              <a:solidFill>
                <a:srgbClr val="1C1C1C"/>
              </a:solidFill>
              <a:latin typeface="Latin Modern Sans"/>
            </a:endParaRPr>
          </a:p>
        </p:txBody>
      </p:sp>
      <p:pic>
        <p:nvPicPr>
          <p:cNvPr id="1026" name="Picture 2" descr="Vetores de Modelos De Cores e mais imagens de CMYK - iStock">
            <a:extLst>
              <a:ext uri="{FF2B5EF4-FFF2-40B4-BE49-F238E27FC236}">
                <a16:creationId xmlns:a16="http://schemas.microsoft.com/office/drawing/2014/main" id="{1E6EB499-A2E1-5B9C-630A-E44260C5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52" y="2050097"/>
            <a:ext cx="4477067" cy="447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7F0AFC4D-E752-8CC4-02DB-80CB82F5B45B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286F49DB-7BB2-4338-4463-57FCAB67E24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4400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endParaRPr lang="en-US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3080" lvl="2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1C1C1C"/>
                </a:solidFill>
                <a:latin typeface="Latin Modern Sans"/>
              </a:rPr>
              <a:t>[LINK]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7B38F3DA-4F51-5292-3171-89916A91E2F6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70BE743F-EE96-B971-0B91-52E1F6EE3A3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strike="noStrike" spc="-1" dirty="0">
                <a:solidFill>
                  <a:srgbClr val="FFFFFF"/>
                </a:solidFill>
                <a:latin typeface="+mj-lt"/>
                <a:ea typeface="DejaVu Sans"/>
              </a:rPr>
              <a:t>Prof. André Gustavo Hochuli</a:t>
            </a:r>
            <a:endParaRPr lang="pt-BR" sz="3200" strike="noStrike" spc="-1" dirty="0">
              <a:latin typeface="+mj-lt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802555"/>
            <a:ext cx="9176400" cy="4849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PostDoc</a:t>
            </a:r>
            <a:endParaRPr lang="pt-BR" sz="1600" b="0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1415880" lvl="3" indent="-282240"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[2019, PPGIA/PUCPR]</a:t>
            </a:r>
            <a:endParaRPr lang="pt-BR" sz="1600" b="0" strike="noStrike" spc="-1" dirty="0">
              <a:latin typeface="Arial"/>
            </a:endParaRPr>
          </a:p>
          <a:p>
            <a:pPr marL="1415880" lvl="3" indent="-282240"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[2020, LITS/</a:t>
            </a:r>
            <a:r>
              <a:rPr lang="pt-BR" sz="1600" b="0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Université</a:t>
            </a: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de Rouen – FR]</a:t>
            </a:r>
            <a:endParaRPr lang="pt-BR" sz="1600" b="0" strike="noStrike" spc="-1" dirty="0">
              <a:latin typeface="Arial"/>
            </a:endParaRPr>
          </a:p>
          <a:p>
            <a:pPr marL="501480" lvl="1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lang="pt-BR" sz="1600" b="0" strike="noStrike" spc="-1" dirty="0">
              <a:latin typeface="Arial"/>
            </a:endParaRPr>
          </a:p>
          <a:p>
            <a:pPr marL="958680" lvl="2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[2014 - Atual]</a:t>
            </a:r>
            <a:endParaRPr lang="pt-BR" sz="1600" b="0" strike="noStrike" spc="-1" dirty="0">
              <a:latin typeface="Arial"/>
            </a:endParaRPr>
          </a:p>
          <a:p>
            <a:pPr marL="457200" lvl="3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lang="pt-BR" sz="1600" b="0" strike="noStrike" spc="-1" dirty="0">
              <a:latin typeface="Arial"/>
            </a:endParaRPr>
          </a:p>
          <a:p>
            <a:pPr marL="914400" lvl="4" indent="-2822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600" b="0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7589520" y="3749040"/>
            <a:ext cx="2099520" cy="2008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Hobbies: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  Aviação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  Esportes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rgbClr val="000000"/>
                </a:solidFill>
                <a:latin typeface="Latin Modern Sans"/>
                <a:ea typeface="DejaVu Sans"/>
              </a:rPr>
              <a:t>  Tecnologia &amp; Pesquisa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3"/>
          <a:stretch/>
        </p:blipFill>
        <p:spPr>
          <a:xfrm>
            <a:off x="7610760" y="1463040"/>
            <a:ext cx="2078280" cy="220932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A57D8BCF-8461-529B-139A-9DFD3FF964C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9CF175AC-B3AA-9778-2B59-3412F167D6D0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Processamento de Imagens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Resolução de problemas com Visão Computacional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Trabalhos práticos 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Provas práticas </a:t>
            </a:r>
            <a:endParaRPr lang="pt-B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026" name="Picture 2" descr="The Era of Computer Vision Is Here - IndustryWired">
            <a:extLst>
              <a:ext uri="{FF2B5EF4-FFF2-40B4-BE49-F238E27FC236}">
                <a16:creationId xmlns:a16="http://schemas.microsoft.com/office/drawing/2014/main" id="{0BF7B0AF-6F46-0FFB-0111-0D96DC197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1619916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ide to Computer Vision: Why It Matters and How It Helps Solve Problems |  NVIDIA Technical Blog">
            <a:extLst>
              <a:ext uri="{FF2B5EF4-FFF2-40B4-BE49-F238E27FC236}">
                <a16:creationId xmlns:a16="http://schemas.microsoft.com/office/drawing/2014/main" id="{D3EB868C-856E-272B-E531-AAC1A3A9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44" y="3353419"/>
            <a:ext cx="2737277" cy="153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Vision and Deep Learning in Food Industry Quality Inspection">
            <a:extLst>
              <a:ext uri="{FF2B5EF4-FFF2-40B4-BE49-F238E27FC236}">
                <a16:creationId xmlns:a16="http://schemas.microsoft.com/office/drawing/2014/main" id="{06AB6B26-F77D-5802-A40F-3C95FE65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769" y="5012414"/>
            <a:ext cx="2737276" cy="18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8E2D6DBC-AABD-B959-B318-9B5E4872F875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652BCA51-D68F-98DA-B26A-0A36EB2E6E49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O que é Visão Computacional ?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107" name="Imagem 106"/>
          <p:cNvPicPr/>
          <p:nvPr/>
        </p:nvPicPr>
        <p:blipFill>
          <a:blip r:embed="rId3"/>
          <a:stretch/>
        </p:blipFill>
        <p:spPr>
          <a:xfrm>
            <a:off x="5370480" y="2493360"/>
            <a:ext cx="3589560" cy="3380040"/>
          </a:xfrm>
          <a:prstGeom prst="rect">
            <a:avLst/>
          </a:prstGeom>
          <a:ln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/>
        </p:blipFill>
        <p:spPr>
          <a:xfrm>
            <a:off x="748440" y="2422080"/>
            <a:ext cx="3548160" cy="352044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D7B634C9-F93D-BFC5-9762-7545CBEECC9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81051152-A90A-C607-8DD0-B8A7AB2D7475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A6BE9730-7698-C990-AFB5-828FC67EC3C5}"/>
              </a:ext>
            </a:extLst>
          </p:cNvPr>
          <p:cNvSpPr/>
          <p:nvPr/>
        </p:nvSpPr>
        <p:spPr>
          <a:xfrm>
            <a:off x="450000" y="1820901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Abordagem Tradicional (~2010)</a:t>
            </a:r>
            <a:endParaRPr lang="pt-BR" sz="1600" b="0" strike="noStrike" spc="-1" dirty="0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600" b="1" strike="noStrike" spc="-1" dirty="0">
              <a:solidFill>
                <a:srgbClr val="1C1C1C"/>
              </a:solidFill>
              <a:latin typeface="Latin Modern Sans"/>
              <a:ea typeface="DejaVu Sans"/>
            </a:endParaRPr>
          </a:p>
          <a:p>
            <a:pPr marL="432000" lvl="1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600" b="1" strike="noStrike" spc="-1" dirty="0" err="1">
                <a:solidFill>
                  <a:srgbClr val="1C1C1C"/>
                </a:solidFill>
                <a:latin typeface="Latin Modern Sans"/>
                <a:ea typeface="DejaVu Sans"/>
              </a:rPr>
              <a:t>Deep</a:t>
            </a:r>
            <a:r>
              <a:rPr lang="pt-BR" sz="16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 Learning (~2010-&gt;Hoje)</a:t>
            </a: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94CD36-7047-5163-0635-61E0AEC1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64" y="2501725"/>
            <a:ext cx="7701696" cy="14372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5F67225-5708-AA7A-B4CA-A10D3F5BE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64" y="4834617"/>
            <a:ext cx="7701696" cy="1437211"/>
          </a:xfrm>
          <a:prstGeom prst="rect">
            <a:avLst/>
          </a:prstGeom>
        </p:spPr>
      </p:pic>
      <p:sp>
        <p:nvSpPr>
          <p:cNvPr id="19" name="CustomShape 2">
            <a:extLst>
              <a:ext uri="{FF2B5EF4-FFF2-40B4-BE49-F238E27FC236}">
                <a16:creationId xmlns:a16="http://schemas.microsoft.com/office/drawing/2014/main" id="{A8DAA60B-4A5C-BB3F-4E54-35C87EC34782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D8F3B4E9-EEC0-6D7C-C0E3-F0E32368FCC6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969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Bibliotecas e Ferramentas</a:t>
            </a:r>
            <a:endParaRPr lang="pt-BR" sz="3200" b="0" strike="noStrike" spc="-1" dirty="0">
              <a:latin typeface="Arial"/>
            </a:endParaRPr>
          </a:p>
        </p:txBody>
      </p:sp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2462400" y="1841040"/>
            <a:ext cx="5274720" cy="1998360"/>
          </a:xfrm>
          <a:prstGeom prst="rect">
            <a:avLst/>
          </a:prstGeom>
          <a:ln>
            <a:noFill/>
          </a:ln>
        </p:spPr>
      </p:pic>
      <p:pic>
        <p:nvPicPr>
          <p:cNvPr id="112" name="Imagem 111"/>
          <p:cNvPicPr/>
          <p:nvPr/>
        </p:nvPicPr>
        <p:blipFill>
          <a:blip r:embed="rId4"/>
          <a:stretch/>
        </p:blipFill>
        <p:spPr>
          <a:xfrm>
            <a:off x="2834640" y="4389120"/>
            <a:ext cx="4152960" cy="1991520"/>
          </a:xfrm>
          <a:prstGeom prst="rect">
            <a:avLst/>
          </a:prstGeom>
          <a:ln>
            <a:noFill/>
          </a:ln>
        </p:spPr>
      </p:pic>
      <p:sp>
        <p:nvSpPr>
          <p:cNvPr id="8" name="CustomShape 2">
            <a:extLst>
              <a:ext uri="{FF2B5EF4-FFF2-40B4-BE49-F238E27FC236}">
                <a16:creationId xmlns:a16="http://schemas.microsoft.com/office/drawing/2014/main" id="{B475E551-7D06-6B96-083B-088D5119258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1DB4C428-135F-F5E3-5A66-239DB2426942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Detecção de Defeitos</a:t>
            </a:r>
            <a:endParaRPr lang="pt-BR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17" name="Imagem 116"/>
          <p:cNvPicPr/>
          <p:nvPr/>
        </p:nvPicPr>
        <p:blipFill>
          <a:blip r:embed="rId3"/>
          <a:stretch/>
        </p:blipFill>
        <p:spPr>
          <a:xfrm>
            <a:off x="457200" y="2709540"/>
            <a:ext cx="4583112" cy="3242520"/>
          </a:xfrm>
          <a:prstGeom prst="rect">
            <a:avLst/>
          </a:prstGeom>
          <a:ln>
            <a:noFill/>
          </a:ln>
        </p:spPr>
      </p:pic>
      <p:pic>
        <p:nvPicPr>
          <p:cNvPr id="118" name="Imagem 117"/>
          <p:cNvPicPr/>
          <p:nvPr/>
        </p:nvPicPr>
        <p:blipFill>
          <a:blip r:embed="rId4"/>
          <a:stretch/>
        </p:blipFill>
        <p:spPr>
          <a:xfrm>
            <a:off x="5486400" y="2286000"/>
            <a:ext cx="3420720" cy="2044800"/>
          </a:xfrm>
          <a:prstGeom prst="rect">
            <a:avLst/>
          </a:prstGeom>
          <a:ln>
            <a:noFill/>
          </a:ln>
        </p:spPr>
      </p:pic>
      <p:pic>
        <p:nvPicPr>
          <p:cNvPr id="119" name="Imagem 118"/>
          <p:cNvPicPr/>
          <p:nvPr/>
        </p:nvPicPr>
        <p:blipFill>
          <a:blip r:embed="rId5"/>
          <a:stretch/>
        </p:blipFill>
        <p:spPr>
          <a:xfrm>
            <a:off x="5486400" y="4663440"/>
            <a:ext cx="3524040" cy="1688040"/>
          </a:xfrm>
          <a:prstGeom prst="rect">
            <a:avLst/>
          </a:prstGeom>
          <a:ln>
            <a:noFill/>
          </a:ln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5034AD67-F7B4-947E-2430-0C75E8D61188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AB07CBC4-5B53-EF1E-85BE-1451DD57209B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60000" y="360000"/>
            <a:ext cx="9356400" cy="89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FFFFFF"/>
                </a:solidFill>
                <a:latin typeface="Latin Modern Sans"/>
                <a:ea typeface="DejaVu Sans"/>
              </a:rPr>
              <a:t>Aplicações de Visão Computacional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60000" y="1980000"/>
            <a:ext cx="9176400" cy="467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1" strike="noStrike" spc="-1" dirty="0">
                <a:solidFill>
                  <a:srgbClr val="1C1C1C"/>
                </a:solidFill>
                <a:latin typeface="Latin Modern Sans"/>
                <a:ea typeface="DejaVu Sans"/>
              </a:rPr>
              <a:t>Monitoramento e Rastreamento por Câmeras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lang="pt-BR" sz="1600" b="0" strike="noStrike" spc="-1" dirty="0">
              <a:latin typeface="Arial"/>
            </a:endParaRPr>
          </a:p>
        </p:txBody>
      </p:sp>
      <p:pic>
        <p:nvPicPr>
          <p:cNvPr id="124" name="Imagem 123"/>
          <p:cNvPicPr/>
          <p:nvPr/>
        </p:nvPicPr>
        <p:blipFill>
          <a:blip r:embed="rId3"/>
          <a:stretch/>
        </p:blipFill>
        <p:spPr>
          <a:xfrm>
            <a:off x="640080" y="2820600"/>
            <a:ext cx="4358160" cy="2756160"/>
          </a:xfrm>
          <a:prstGeom prst="rect">
            <a:avLst/>
          </a:prstGeom>
          <a:ln>
            <a:noFill/>
          </a:ln>
        </p:spPr>
      </p:pic>
      <p:pic>
        <p:nvPicPr>
          <p:cNvPr id="125" name="Imagem 124"/>
          <p:cNvPicPr/>
          <p:nvPr/>
        </p:nvPicPr>
        <p:blipFill>
          <a:blip r:embed="rId4"/>
          <a:stretch/>
        </p:blipFill>
        <p:spPr>
          <a:xfrm>
            <a:off x="5303520" y="2834640"/>
            <a:ext cx="4225320" cy="2814840"/>
          </a:xfrm>
          <a:prstGeom prst="rect">
            <a:avLst/>
          </a:prstGeom>
          <a:ln>
            <a:noFill/>
          </a:ln>
        </p:spPr>
      </p:pic>
      <p:sp>
        <p:nvSpPr>
          <p:cNvPr id="10" name="CustomShape 2">
            <a:extLst>
              <a:ext uri="{FF2B5EF4-FFF2-40B4-BE49-F238E27FC236}">
                <a16:creationId xmlns:a16="http://schemas.microsoft.com/office/drawing/2014/main" id="{524B3FB6-BC08-8A52-1BC3-2B4F206AFD33}"/>
              </a:ext>
            </a:extLst>
          </p:cNvPr>
          <p:cNvSpPr/>
          <p:nvPr/>
        </p:nvSpPr>
        <p:spPr>
          <a:xfrm>
            <a:off x="897120" y="6886080"/>
            <a:ext cx="644364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Visão Computacional - Prof. André Hochuli</a:t>
            </a:r>
            <a:endParaRPr lang="pt-BR" sz="1800" b="0" strike="noStrike" spc="-1" dirty="0"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180D834B-ADBB-209C-047B-68268D3D34DA}"/>
              </a:ext>
            </a:extLst>
          </p:cNvPr>
          <p:cNvSpPr/>
          <p:nvPr/>
        </p:nvSpPr>
        <p:spPr>
          <a:xfrm>
            <a:off x="7608600" y="6886080"/>
            <a:ext cx="2281680" cy="3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600</Words>
  <Application>Microsoft Office PowerPoint</Application>
  <PresentationFormat>Personalizar</PresentationFormat>
  <Paragraphs>175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Latin Modern Sans</vt:lpstr>
      <vt:lpstr>Symbol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Alizarin</dc:title>
  <dc:subject/>
  <dc:creator/>
  <dc:description/>
  <cp:lastModifiedBy>Andre Gustavo Hochuli</cp:lastModifiedBy>
  <cp:revision>113</cp:revision>
  <dcterms:created xsi:type="dcterms:W3CDTF">2021-04-28T18:38:02Z</dcterms:created>
  <dcterms:modified xsi:type="dcterms:W3CDTF">2022-09-17T02:25:41Z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1033-11.1.0.10161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130</vt:i4>
  </property>
</Properties>
</file>